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0" r:id="rId2"/>
    <p:sldId id="274" r:id="rId3"/>
    <p:sldId id="283" r:id="rId4"/>
    <p:sldId id="275" r:id="rId5"/>
    <p:sldId id="276" r:id="rId6"/>
    <p:sldId id="282" r:id="rId7"/>
    <p:sldId id="281" r:id="rId8"/>
    <p:sldId id="277" r:id="rId9"/>
    <p:sldId id="278" r:id="rId10"/>
    <p:sldId id="279" r:id="rId11"/>
    <p:sldId id="280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4DCF6FC-519E-424F-9C3F-6B1FBEFC93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E16D32-7E43-4D16-9FE6-418DB3D4A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4ED20-C846-44C7-A9F3-B45312589316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0668A7-F711-4813-8F15-12D05A46AC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C3B908-7261-40D3-AACE-393377F54C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F6F2C-C285-4742-81EC-D676048D60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50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EBA73-B619-4058-AB43-90B1346D2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EEFAC6-EEFF-41BE-B0C5-CF7E5A83C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F4F08E-FBB6-42AE-91B3-6D46C80FC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679D21-8E5A-49A8-A759-AAD21F58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313F0-5423-472C-BCF7-1B05AC35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1BA98F-A9E7-4CF3-BAFD-2FD8E60F2E63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CCED0D3-C7CB-436A-AEC3-90E9A65A1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25" y="4659653"/>
            <a:ext cx="5157787" cy="25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F5EA4-B7B9-468C-924C-DEC7F11F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4A2F6C-B8EE-4216-808D-E252B63F0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3026A7-5468-4BBA-AC98-865DD764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062CAF-83C8-438B-9CE7-952990465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2CDDAC-3471-48C2-A1CF-9B3CC607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66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95A7ABA-69F5-4EF4-AC8C-5232E258A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676D62-9310-4E0D-9C08-9BC071D67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72CF91-8888-410D-8F67-2818F866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3BF130-EC8D-42C7-BA2C-329FE9E3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A5E910-CAA7-416F-A9D9-59738135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27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590034-462A-458F-B4CF-2403FE1F0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6000">
                <a:latin typeface="Quell Linear Medium" panose="000005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E921E-24F7-4481-BAE8-A00A2A8AC01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600">
                <a:latin typeface="Quell Linear Medium" panose="00000500000000000000" pitchFamily="50" charset="0"/>
              </a:defRPr>
            </a:lvl1pPr>
            <a:lvl3pPr>
              <a:defRPr>
                <a:latin typeface="Quell Linear Medium" panose="00000500000000000000" pitchFamily="50" charset="0"/>
              </a:defRPr>
            </a:lvl3pPr>
          </a:lstStyle>
          <a:p>
            <a:pPr lvl="0"/>
            <a:r>
              <a:rPr lang="fr-FR" dirty="0"/>
              <a:t>Q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BF617A-0512-4491-97CF-FEA0E4DC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B9BB21-4C17-4017-8A16-EE489BC9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CF0713-8577-496B-BEA5-FFF8CF75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965293-7FF8-43D4-933F-CCE933B83D67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CCBFC18-4735-4CB5-9904-A6286AFCE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25" y="4659653"/>
            <a:ext cx="5157787" cy="25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6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EA87C7-76D1-4FFA-8144-763207242D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latin typeface="Quell Linear Medium" panose="000005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DDC88E-D34E-48DA-9A7D-C4FC7ECB3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360799-336F-4F7F-AEB1-682C2B5AD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3B5111-1770-4A17-BC1D-B80032A0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AC7C-2872-4FBE-A2D6-6E133A73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F5AD3C-8611-42F5-81EB-A012ADF02A30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90D5756-1ED8-40D4-B00D-5B8AA1685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14" y="5580068"/>
            <a:ext cx="3400527" cy="7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7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AFEDFA-FA5E-42CE-8ADF-24B664AC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225235-D135-4C2B-AC40-BB94F10B0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7A3D3A-0F29-468D-8FBC-F5D4677CE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6D1817-D21B-41AD-B539-BC0CF818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169015-6B1C-4096-B457-022842ECD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4FFDF5-74F7-407E-B1CF-7D53D392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9B3E4-837D-45B4-9C01-D33B203C94C5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F7C3C57-6416-4896-9758-A3ABA5A56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14" y="5580068"/>
            <a:ext cx="3400527" cy="7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6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C2C84-1CA1-4677-B6AF-A90D0A14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6000" cap="all" baseline="0">
                <a:solidFill>
                  <a:srgbClr val="00B0F0"/>
                </a:solidFill>
                <a:latin typeface="Quell Linear Medium" panose="000005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BF7361-53A1-4752-8D38-442CB0810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Quell Linear Medium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8010F8-D754-47E3-A653-87144C00D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BE7ED1-4242-4DC6-8B6B-C88BDE89E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058A825-90E9-4599-9DD3-E152CB7BB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529E5E-7CE0-4561-BBAF-BEF41B69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42A49EC-D88F-4970-B6AE-0496F019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67335C-9EE2-4B00-B173-53B9D14F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C8066C-73ED-4B96-AF7B-9C40FEDC42C1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6A2E0A0-4EB5-4D08-9642-182125097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25" y="4659653"/>
            <a:ext cx="5157787" cy="25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4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03F3C-683A-4D74-8CE8-736AEB04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EAC04C-1C1F-47EE-B5E2-41AD6405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82925A-2AEE-4236-A0DC-1AAAF0D4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57922F-2289-4578-9652-FC3BD710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EF0C1F-8640-4B2A-8B36-418409D33A45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96FDD1-2D10-4542-B53A-76FAE8560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25" y="4659653"/>
            <a:ext cx="5157787" cy="25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0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4618BA-EF74-4C88-A5CA-ED787240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66ABC7-B3CC-430C-8B75-AFF98CA9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3D2BD3-254A-4217-9C35-52220EE0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F99969-A067-4663-9793-5372B7B23B1C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B91275-A61E-40F5-87FE-879449088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25" y="4659653"/>
            <a:ext cx="5157787" cy="25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3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F51B87-9A49-4A1F-90B9-A1EAF217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157B38-4371-4DCB-98E3-71B7E6D83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2B11DF-AFBF-427C-84F4-14486BDD8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228521-D179-484B-B8BC-037CEF05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B1E27F-88AC-48FD-AD10-2E208977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9B168D-6898-4628-92B6-9F0C1032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7CBDD3-1A79-44DB-A090-9311C7A22228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B7A065F-6CA0-4E90-B482-42AB81259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25" y="4659653"/>
            <a:ext cx="5157787" cy="25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6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DDD417-E566-4F45-8E18-A8CA0A6766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02DC94-A923-4990-A4C0-7DEEA9E66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Quell Linear Medium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DE1B33-0BEA-417D-B39B-F6F23EFFF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B182F9-7A7F-4015-B0EC-3811DDE4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50E031-48DB-499F-82FD-B3447228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25AABC-A424-419F-8CEE-06AA7A05C113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14D990-0C81-4DDE-9567-4A9F77EC6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96950"/>
            <a:ext cx="9936459" cy="1060450"/>
          </a:xfrm>
          <a:solidFill>
            <a:schemeClr val="tx1"/>
          </a:solidFill>
        </p:spPr>
        <p:txBody>
          <a:bodyPr anchor="b">
            <a:noAutofit/>
          </a:bodyPr>
          <a:lstStyle>
            <a:lvl1pPr>
              <a:defRPr sz="6000">
                <a:solidFill>
                  <a:srgbClr val="00B0F0"/>
                </a:solidFill>
                <a:latin typeface="Quell Linear Medium" panose="000005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5B46C73-9F89-4626-9357-49646CF97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25" y="4659653"/>
            <a:ext cx="5157787" cy="25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2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332C79D-F3E7-4398-8592-83F99F672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3277AA-1490-4915-8514-CF0F886C8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2B0B6C-4B37-4A08-9338-E08F0C176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BBCCF-DE83-4F87-9908-E85FAAD68763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D18FD-C5B9-42D5-A9BE-03FFF41A1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3680AC-D921-42B3-97F4-35ADBF7EB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16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7C76D2D6-E61E-83DA-1FCF-3133372A73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6009436" y="673200"/>
            <a:ext cx="5342777" cy="4218705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BEAFB70-B295-49FB-98AE-A2DF96E42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92" y="2351053"/>
            <a:ext cx="7105141" cy="996351"/>
          </a:xfrm>
          <a:solidFill>
            <a:schemeClr val="accent2"/>
          </a:solidFill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SMS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831BE87-6AB2-2735-D0A7-20C1A7C2F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92" y="425376"/>
            <a:ext cx="5342777" cy="862975"/>
          </a:xfrm>
          <a:prstGeom prst="rect">
            <a:avLst/>
          </a:prstGeom>
        </p:spPr>
      </p:pic>
      <p:sp>
        <p:nvSpPr>
          <p:cNvPr id="12" name="Sous-titre 4">
            <a:extLst>
              <a:ext uri="{FF2B5EF4-FFF2-40B4-BE49-F238E27FC236}">
                <a16:creationId xmlns:a16="http://schemas.microsoft.com/office/drawing/2014/main" id="{CE6879D1-A2F6-1FCB-0046-D753157A918E}"/>
              </a:ext>
            </a:extLst>
          </p:cNvPr>
          <p:cNvSpPr txBox="1">
            <a:spLocks/>
          </p:cNvSpPr>
          <p:nvPr/>
        </p:nvSpPr>
        <p:spPr>
          <a:xfrm>
            <a:off x="411192" y="1607336"/>
            <a:ext cx="5342777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>
                <a:latin typeface="Quell Linear Medium" panose="00000500000000000000" pitchFamily="50" charset="0"/>
              </a:rPr>
              <a:t>COMMUNICATION UNIFIÉE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312A47-3DAE-CE55-EF51-434094887F74}"/>
              </a:ext>
            </a:extLst>
          </p:cNvPr>
          <p:cNvSpPr txBox="1"/>
          <p:nvPr/>
        </p:nvSpPr>
        <p:spPr>
          <a:xfrm flipH="1">
            <a:off x="327803" y="3888750"/>
            <a:ext cx="568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Quell Linear Medium" panose="00000500000000000000" pitchFamily="50" charset="0"/>
              </a:rPr>
              <a:t>INFORMATION - CENTRALISATION- MOBILITÉ</a:t>
            </a:r>
            <a:endParaRPr lang="fr-FR" sz="2000" dirty="0">
              <a:solidFill>
                <a:schemeClr val="bg1"/>
              </a:solidFill>
              <a:latin typeface="Quell Linear Med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46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3F6D29-D79D-60CE-6D44-728AD3CFB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63013" y="1578175"/>
            <a:ext cx="5132867" cy="3701650"/>
          </a:xfrm>
        </p:spPr>
        <p:txBody>
          <a:bodyPr>
            <a:normAutofit/>
          </a:bodyPr>
          <a:lstStyle/>
          <a:p>
            <a:r>
              <a:rPr lang="fr-FR" dirty="0"/>
              <a:t>Retrouvez les détails de vos campagnes:</a:t>
            </a:r>
          </a:p>
          <a:p>
            <a:pPr marL="457200" indent="-457200">
              <a:buFont typeface="+mj-lt"/>
              <a:buAutoNum type="alphaLcPeriod"/>
            </a:pPr>
            <a:r>
              <a:rPr lang="fr-FR" dirty="0"/>
              <a:t>Le statut</a:t>
            </a:r>
          </a:p>
          <a:p>
            <a:pPr marL="457200" indent="-457200">
              <a:buFont typeface="+mj-lt"/>
              <a:buAutoNum type="alphaLcPeriod"/>
            </a:pPr>
            <a:r>
              <a:rPr lang="fr-FR" dirty="0"/>
              <a:t>La progression</a:t>
            </a:r>
          </a:p>
          <a:p>
            <a:pPr marL="457200" indent="-457200">
              <a:buFont typeface="+mj-lt"/>
              <a:buAutoNum type="alphaLcPeriod"/>
            </a:pPr>
            <a:r>
              <a:rPr lang="fr-FR" dirty="0"/>
              <a:t>Les statistiques</a:t>
            </a:r>
          </a:p>
          <a:p>
            <a:pPr marL="457200" indent="-457200">
              <a:buFont typeface="+mj-lt"/>
              <a:buAutoNum type="alphaLcPeriod"/>
            </a:pPr>
            <a:r>
              <a:rPr lang="fr-FR" dirty="0"/>
              <a:t>Téléchargement en fichier excel des statistiques</a:t>
            </a:r>
          </a:p>
          <a:p>
            <a:pPr marL="457200" indent="-457200">
              <a:buFont typeface="+mj-lt"/>
              <a:buAutoNum type="alphaLcPeriod"/>
            </a:pPr>
            <a:r>
              <a:rPr lang="fr-FR" dirty="0"/>
              <a:t>Suppression d’une campagne</a:t>
            </a:r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658228A-77D9-64BE-434F-8F67F196F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93101"/>
            <a:ext cx="10507124" cy="1060450"/>
          </a:xfrm>
        </p:spPr>
        <p:txBody>
          <a:bodyPr/>
          <a:lstStyle/>
          <a:p>
            <a:r>
              <a:rPr lang="fr-FR" dirty="0"/>
              <a:t>SUIVRE UNE CAMPAGE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5BBA848-CE3D-1B05-0A9E-FCE1F871B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1605754"/>
            <a:ext cx="5833752" cy="2198495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1CBDB6A5-88C8-3982-35AD-0ADF29BC0DB4}"/>
              </a:ext>
            </a:extLst>
          </p:cNvPr>
          <p:cNvSpPr/>
          <p:nvPr/>
        </p:nvSpPr>
        <p:spPr>
          <a:xfrm>
            <a:off x="4491278" y="3910246"/>
            <a:ext cx="330831" cy="32952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EE48712-ED7E-CCBC-4058-E7917C6C9E63}"/>
              </a:ext>
            </a:extLst>
          </p:cNvPr>
          <p:cNvSpPr/>
          <p:nvPr/>
        </p:nvSpPr>
        <p:spPr>
          <a:xfrm>
            <a:off x="5098155" y="3910247"/>
            <a:ext cx="330831" cy="32952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B70E7D8-6E9C-6132-FD53-9663E3606199}"/>
              </a:ext>
            </a:extLst>
          </p:cNvPr>
          <p:cNvSpPr/>
          <p:nvPr/>
        </p:nvSpPr>
        <p:spPr>
          <a:xfrm>
            <a:off x="5930584" y="3910245"/>
            <a:ext cx="330831" cy="32952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2F376FA-622A-2B6A-454A-1E6FDF6A874C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4656694" y="3633877"/>
            <a:ext cx="0" cy="276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6964EA3-FFFF-F91F-CB73-05C04FA6348A}"/>
              </a:ext>
            </a:extLst>
          </p:cNvPr>
          <p:cNvCxnSpPr>
            <a:cxnSpLocks/>
          </p:cNvCxnSpPr>
          <p:nvPr/>
        </p:nvCxnSpPr>
        <p:spPr>
          <a:xfrm flipV="1">
            <a:off x="5267751" y="3633877"/>
            <a:ext cx="0" cy="276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365BB85-A769-E505-D7B2-5EA63E970C00}"/>
              </a:ext>
            </a:extLst>
          </p:cNvPr>
          <p:cNvCxnSpPr>
            <a:cxnSpLocks/>
          </p:cNvCxnSpPr>
          <p:nvPr/>
        </p:nvCxnSpPr>
        <p:spPr>
          <a:xfrm flipV="1">
            <a:off x="6108806" y="3633877"/>
            <a:ext cx="0" cy="276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232F9A6D-EB28-177A-AA41-839F7B15C6E6}"/>
              </a:ext>
            </a:extLst>
          </p:cNvPr>
          <p:cNvSpPr/>
          <p:nvPr/>
        </p:nvSpPr>
        <p:spPr>
          <a:xfrm>
            <a:off x="6339533" y="3910245"/>
            <a:ext cx="330831" cy="32952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FC7452F-3ECC-C29F-9A3E-0E4E9671D647}"/>
              </a:ext>
            </a:extLst>
          </p:cNvPr>
          <p:cNvCxnSpPr>
            <a:cxnSpLocks/>
          </p:cNvCxnSpPr>
          <p:nvPr/>
        </p:nvCxnSpPr>
        <p:spPr>
          <a:xfrm flipH="1" flipV="1">
            <a:off x="6339533" y="3633877"/>
            <a:ext cx="165415" cy="276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0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0583DD-E94F-3193-0332-58F163D66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5130"/>
            <a:ext cx="3932237" cy="1905794"/>
          </a:xfrm>
        </p:spPr>
        <p:txBody>
          <a:bodyPr/>
          <a:lstStyle/>
          <a:p>
            <a:r>
              <a:rPr lang="fr-FR" dirty="0"/>
              <a:t>L’ensemble des statistiques de votre campagne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10B0DD5-3609-EC30-60F1-DC204E91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2172"/>
            <a:ext cx="10512574" cy="1060450"/>
          </a:xfrm>
        </p:spPr>
        <p:txBody>
          <a:bodyPr/>
          <a:lstStyle/>
          <a:p>
            <a:r>
              <a:rPr lang="fr-FR" dirty="0"/>
              <a:t>STATISTIQUES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409C09-1CC9-BC3C-1103-A4594A326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516" y="1606040"/>
            <a:ext cx="6870806" cy="3237511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C90028FF-89DC-579B-DF32-42552286C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551" y="2584329"/>
            <a:ext cx="2293189" cy="22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9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343471-4F56-4D44-9DFA-FD638C5A6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84255"/>
            <a:ext cx="9144000" cy="1476956"/>
          </a:xfrm>
          <a:prstGeom prst="rect">
            <a:avLst/>
          </a:prstGeom>
        </p:spPr>
      </p:pic>
      <p:sp>
        <p:nvSpPr>
          <p:cNvPr id="5" name="Sous-titre 4">
            <a:extLst>
              <a:ext uri="{FF2B5EF4-FFF2-40B4-BE49-F238E27FC236}">
                <a16:creationId xmlns:a16="http://schemas.microsoft.com/office/drawing/2014/main" id="{C9180256-06B8-4713-BEE1-17288653966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113148"/>
            <a:ext cx="9144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Quell Linear Medium" panose="00000500000000000000" pitchFamily="50" charset="0"/>
              </a:rPr>
              <a:t>COMMUNICATION UNIFIÉE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B3AAE0-95CF-306F-28F5-01B052463C07}"/>
              </a:ext>
            </a:extLst>
          </p:cNvPr>
          <p:cNvSpPr txBox="1"/>
          <p:nvPr/>
        </p:nvSpPr>
        <p:spPr>
          <a:xfrm flipH="1">
            <a:off x="3255184" y="3880123"/>
            <a:ext cx="568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Quell Linear Medium" panose="00000500000000000000" pitchFamily="50" charset="0"/>
              </a:rPr>
              <a:t>INFORMATION – CENTRALISATION - MOBILITÉ</a:t>
            </a:r>
            <a:endParaRPr lang="fr-FR" sz="2000" dirty="0">
              <a:solidFill>
                <a:schemeClr val="bg1"/>
              </a:solidFill>
              <a:latin typeface="Quell Linear Med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4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2DE9FBF-5F06-C999-BBD4-62528ECA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809" y="1481504"/>
            <a:ext cx="4308221" cy="3431291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4D0F0D4B-501A-4366-7A66-4EFAA663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86067"/>
            <a:ext cx="10498497" cy="1060450"/>
          </a:xfrm>
        </p:spPr>
        <p:txBody>
          <a:bodyPr/>
          <a:lstStyle/>
          <a:p>
            <a:r>
              <a:rPr lang="fr-FR" dirty="0"/>
              <a:t>ULTRA SIMPLE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33888EC-D88A-8CDB-C56E-267EC16C66A9}"/>
              </a:ext>
            </a:extLst>
          </p:cNvPr>
          <p:cNvSpPr/>
          <p:nvPr/>
        </p:nvSpPr>
        <p:spPr>
          <a:xfrm>
            <a:off x="6460062" y="3344593"/>
            <a:ext cx="448724" cy="4226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AE9F13A-63ED-A17D-893A-946B6CF0CF26}"/>
              </a:ext>
            </a:extLst>
          </p:cNvPr>
          <p:cNvSpPr txBox="1"/>
          <p:nvPr/>
        </p:nvSpPr>
        <p:spPr>
          <a:xfrm>
            <a:off x="897148" y="2437100"/>
            <a:ext cx="5080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accéder au SMS :</a:t>
            </a:r>
          </a:p>
          <a:p>
            <a:r>
              <a:rPr lang="fr-FR" dirty="0"/>
              <a:t>Choisissez l’icône « SMS » dans le menu de gauche de Cely sur votre interface bureau ou web.</a:t>
            </a:r>
          </a:p>
          <a:p>
            <a:endParaRPr lang="fr-FR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AFF8A09-BFE1-267B-DD79-4B258F5E81DD}"/>
              </a:ext>
            </a:extLst>
          </p:cNvPr>
          <p:cNvCxnSpPr>
            <a:cxnSpLocks/>
          </p:cNvCxnSpPr>
          <p:nvPr/>
        </p:nvCxnSpPr>
        <p:spPr>
          <a:xfrm>
            <a:off x="3717975" y="3590444"/>
            <a:ext cx="237801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0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2DE9FBF-5F06-C999-BBD4-62528ECA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809" y="1481504"/>
            <a:ext cx="4308221" cy="3431291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4D0F0D4B-501A-4366-7A66-4EFAA663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86067"/>
            <a:ext cx="10498497" cy="1060450"/>
          </a:xfrm>
        </p:spPr>
        <p:txBody>
          <a:bodyPr/>
          <a:lstStyle/>
          <a:p>
            <a:r>
              <a:rPr lang="fr-FR" dirty="0"/>
              <a:t>EMETTEUR ID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33888EC-D88A-8CDB-C56E-267EC16C66A9}"/>
              </a:ext>
            </a:extLst>
          </p:cNvPr>
          <p:cNvSpPr/>
          <p:nvPr/>
        </p:nvSpPr>
        <p:spPr>
          <a:xfrm>
            <a:off x="7901796" y="2774455"/>
            <a:ext cx="896175" cy="4226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AE9F13A-63ED-A17D-893A-946B6CF0CF26}"/>
              </a:ext>
            </a:extLst>
          </p:cNvPr>
          <p:cNvSpPr txBox="1"/>
          <p:nvPr/>
        </p:nvSpPr>
        <p:spPr>
          <a:xfrm>
            <a:off x="612475" y="2178308"/>
            <a:ext cx="540982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personnaliser</a:t>
            </a:r>
            <a:r>
              <a:rPr lang="fr-FR" sz="1200" dirty="0"/>
              <a:t>* </a:t>
            </a:r>
            <a:r>
              <a:rPr lang="fr-FR" dirty="0"/>
              <a:t>votre Emetteur ID:</a:t>
            </a:r>
          </a:p>
          <a:p>
            <a:r>
              <a:rPr lang="fr-FR" dirty="0"/>
              <a:t>Envoyer au préalable un ticket sur votre espace SNAIC.</a:t>
            </a:r>
            <a:br>
              <a:rPr lang="fr-FR" dirty="0"/>
            </a:br>
            <a:r>
              <a:rPr lang="fr-FR" dirty="0"/>
              <a:t>Choisir un ID </a:t>
            </a:r>
            <a:r>
              <a:rPr lang="fr-FR" u="sng" dirty="0"/>
              <a:t>simple</a:t>
            </a:r>
            <a:r>
              <a:rPr lang="fr-FR" dirty="0"/>
              <a:t>:</a:t>
            </a:r>
          </a:p>
          <a:p>
            <a:r>
              <a:rPr lang="fr-FR" dirty="0"/>
              <a:t>11 caractères(simple) maximum</a:t>
            </a:r>
          </a:p>
          <a:p>
            <a:r>
              <a:rPr lang="fr-FR" dirty="0"/>
              <a:t>Lettres, chiffres et espaces sont acceptés</a:t>
            </a:r>
          </a:p>
          <a:p>
            <a:r>
              <a:rPr lang="fr-FR" dirty="0"/>
              <a:t>Il est impossible de mettre un chiffre en 1</a:t>
            </a:r>
            <a:r>
              <a:rPr lang="fr-FR" baseline="30000" dirty="0"/>
              <a:t>er</a:t>
            </a:r>
            <a:r>
              <a:rPr lang="fr-FR" dirty="0"/>
              <a:t> caractère.</a:t>
            </a:r>
          </a:p>
          <a:p>
            <a:endParaRPr lang="fr-FR" dirty="0"/>
          </a:p>
          <a:p>
            <a:pPr lvl="0"/>
            <a:r>
              <a:rPr lang="fr-FR" sz="1100" dirty="0"/>
              <a:t>*sur les réseaux supportés</a:t>
            </a:r>
          </a:p>
          <a:p>
            <a:endParaRPr lang="fr-FR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AFF8A09-BFE1-267B-DD79-4B258F5E81DD}"/>
              </a:ext>
            </a:extLst>
          </p:cNvPr>
          <p:cNvCxnSpPr>
            <a:cxnSpLocks/>
          </p:cNvCxnSpPr>
          <p:nvPr/>
        </p:nvCxnSpPr>
        <p:spPr>
          <a:xfrm>
            <a:off x="5374256" y="3000597"/>
            <a:ext cx="237801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24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D0F0D4B-501A-4366-7A66-4EFAA663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94" y="186067"/>
            <a:ext cx="10493589" cy="1060450"/>
          </a:xfrm>
        </p:spPr>
        <p:txBody>
          <a:bodyPr/>
          <a:lstStyle/>
          <a:p>
            <a:r>
              <a:rPr lang="fr-FR" dirty="0"/>
              <a:t>CRÉER UN MODÈLE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CCA8E55-CFC1-5580-F045-BF7D548F8598}"/>
              </a:ext>
            </a:extLst>
          </p:cNvPr>
          <p:cNvSpPr txBox="1"/>
          <p:nvPr/>
        </p:nvSpPr>
        <p:spPr>
          <a:xfrm>
            <a:off x="832894" y="2491490"/>
            <a:ext cx="58068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préparer un modèle :</a:t>
            </a:r>
          </a:p>
          <a:p>
            <a:r>
              <a:rPr lang="fr-FR" dirty="0"/>
              <a:t>1- Cliquez sur « Modèles »</a:t>
            </a:r>
          </a:p>
          <a:p>
            <a:r>
              <a:rPr lang="fr-FR" dirty="0"/>
              <a:t>2- Cliquez sur « Ajouter un modèle de SMS »</a:t>
            </a:r>
          </a:p>
          <a:p>
            <a:r>
              <a:rPr lang="fr-FR" dirty="0"/>
              <a:t>3- Donnez un nom au modèle</a:t>
            </a:r>
          </a:p>
          <a:p>
            <a:r>
              <a:rPr lang="fr-FR" dirty="0"/>
              <a:t>    (visible uniquement par l’expéditeur)</a:t>
            </a:r>
          </a:p>
          <a:p>
            <a:r>
              <a:rPr lang="fr-FR" dirty="0"/>
              <a:t>4- Rédigez votre message</a:t>
            </a:r>
          </a:p>
          <a:p>
            <a:r>
              <a:rPr lang="fr-FR" dirty="0"/>
              <a:t>5- Enregistrez</a:t>
            </a:r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AA0B729-2298-08DD-7E99-3F8B7AFF6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94" y="1373828"/>
            <a:ext cx="10852031" cy="896071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F4A651C0-7D76-8E51-D4AC-8189A39C55D6}"/>
              </a:ext>
            </a:extLst>
          </p:cNvPr>
          <p:cNvSpPr/>
          <p:nvPr/>
        </p:nvSpPr>
        <p:spPr>
          <a:xfrm>
            <a:off x="3832925" y="1838195"/>
            <a:ext cx="563743" cy="4226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D463B85-9531-0E06-793F-99954A5162CE}"/>
              </a:ext>
            </a:extLst>
          </p:cNvPr>
          <p:cNvSpPr/>
          <p:nvPr/>
        </p:nvSpPr>
        <p:spPr>
          <a:xfrm>
            <a:off x="3923504" y="1477560"/>
            <a:ext cx="330831" cy="32952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624E220-CA16-6DFB-A51F-53422D91660E}"/>
              </a:ext>
            </a:extLst>
          </p:cNvPr>
          <p:cNvSpPr/>
          <p:nvPr/>
        </p:nvSpPr>
        <p:spPr>
          <a:xfrm>
            <a:off x="9730442" y="1865445"/>
            <a:ext cx="330831" cy="32952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5B9FBCB-44A8-5FB9-916B-B7574AF2EA6F}"/>
              </a:ext>
            </a:extLst>
          </p:cNvPr>
          <p:cNvSpPr/>
          <p:nvPr/>
        </p:nvSpPr>
        <p:spPr>
          <a:xfrm>
            <a:off x="9670134" y="1331717"/>
            <a:ext cx="1918166" cy="5910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EAA83C8-752C-A9AA-5886-CB6FDF9E1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112" y="2312010"/>
            <a:ext cx="2062529" cy="2531493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5E613CDA-BA80-63DD-B814-5F2CE3AFFF15}"/>
              </a:ext>
            </a:extLst>
          </p:cNvPr>
          <p:cNvSpPr/>
          <p:nvPr/>
        </p:nvSpPr>
        <p:spPr>
          <a:xfrm>
            <a:off x="8139136" y="2790392"/>
            <a:ext cx="330831" cy="32952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35E5EA5-D837-42CB-13A6-8360334D94C9}"/>
              </a:ext>
            </a:extLst>
          </p:cNvPr>
          <p:cNvSpPr/>
          <p:nvPr/>
        </p:nvSpPr>
        <p:spPr>
          <a:xfrm>
            <a:off x="7628398" y="3584777"/>
            <a:ext cx="330831" cy="32952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CAA6987-54C5-8A13-E964-1379FC13241A}"/>
              </a:ext>
            </a:extLst>
          </p:cNvPr>
          <p:cNvSpPr/>
          <p:nvPr/>
        </p:nvSpPr>
        <p:spPr>
          <a:xfrm>
            <a:off x="8656627" y="4302994"/>
            <a:ext cx="330831" cy="32952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7059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F6F0FD3-B406-6714-3030-0CCC907DF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15" y="1504742"/>
            <a:ext cx="11412748" cy="890771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4D0F0D4B-501A-4366-7A66-4EFAA663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42" y="186067"/>
            <a:ext cx="10852031" cy="1060450"/>
          </a:xfrm>
        </p:spPr>
        <p:txBody>
          <a:bodyPr/>
          <a:lstStyle/>
          <a:p>
            <a:r>
              <a:rPr lang="fr-FR" dirty="0"/>
              <a:t>CRÉER UNE LISTE DE DIFFUSION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CCA8E55-CFC1-5580-F045-BF7D548F8598}"/>
              </a:ext>
            </a:extLst>
          </p:cNvPr>
          <p:cNvSpPr txBox="1"/>
          <p:nvPr/>
        </p:nvSpPr>
        <p:spPr>
          <a:xfrm>
            <a:off x="670687" y="2582303"/>
            <a:ext cx="58068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préparer un modèle :</a:t>
            </a:r>
          </a:p>
          <a:p>
            <a:r>
              <a:rPr lang="fr-FR" dirty="0"/>
              <a:t>1- Cliquez sur « Liste de diffusion »</a:t>
            </a:r>
          </a:p>
          <a:p>
            <a:r>
              <a:rPr lang="fr-FR" dirty="0"/>
              <a:t>2- Cliquez sur « Créer une liste de diffusion»</a:t>
            </a:r>
          </a:p>
          <a:p>
            <a:r>
              <a:rPr lang="fr-FR" dirty="0"/>
              <a:t>3- Choisissez l’option de création 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Ajouter un destinataire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Coller la liste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Ajouter à partir des contacts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Importer (fichier CSV)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4A651C0-7D76-8E51-D4AC-8189A39C55D6}"/>
              </a:ext>
            </a:extLst>
          </p:cNvPr>
          <p:cNvSpPr/>
          <p:nvPr/>
        </p:nvSpPr>
        <p:spPr>
          <a:xfrm>
            <a:off x="2711494" y="1854867"/>
            <a:ext cx="1040997" cy="4226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D463B85-9531-0E06-793F-99954A5162CE}"/>
              </a:ext>
            </a:extLst>
          </p:cNvPr>
          <p:cNvSpPr/>
          <p:nvPr/>
        </p:nvSpPr>
        <p:spPr>
          <a:xfrm>
            <a:off x="3525177" y="1620599"/>
            <a:ext cx="330831" cy="32952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0C67ED9-7792-DFE1-1DBB-5F22DB6689DF}"/>
              </a:ext>
            </a:extLst>
          </p:cNvPr>
          <p:cNvSpPr/>
          <p:nvPr/>
        </p:nvSpPr>
        <p:spPr>
          <a:xfrm>
            <a:off x="9793705" y="1462562"/>
            <a:ext cx="330831" cy="32952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B82DC47-837E-3C29-C3E6-EF9784D55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117" y="2028510"/>
            <a:ext cx="3505200" cy="1771650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3746DD98-02FC-691A-1B17-18A7AD3EC53D}"/>
              </a:ext>
            </a:extLst>
          </p:cNvPr>
          <p:cNvSpPr/>
          <p:nvPr/>
        </p:nvSpPr>
        <p:spPr>
          <a:xfrm>
            <a:off x="8611886" y="2488973"/>
            <a:ext cx="330831" cy="32952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5410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DB64B5-D0E6-2B53-D59B-CD87657F8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876"/>
            <a:ext cx="6182114" cy="3371278"/>
          </a:xfrm>
        </p:spPr>
        <p:txBody>
          <a:bodyPr/>
          <a:lstStyle/>
          <a:p>
            <a:r>
              <a:rPr lang="fr-FR" dirty="0"/>
              <a:t>Vous pouvez personnaliser vos messages avec une liste de diffusion en respectant l’ordre de saisi dans le fichier csv.</a:t>
            </a:r>
          </a:p>
          <a:p>
            <a:r>
              <a:rPr lang="fr-FR" sz="1200" dirty="0"/>
              <a:t>#Numéro</a:t>
            </a:r>
          </a:p>
          <a:p>
            <a:r>
              <a:rPr lang="fr-FR" sz="1200" dirty="0"/>
              <a:t>#Nom</a:t>
            </a:r>
          </a:p>
          <a:p>
            <a:r>
              <a:rPr lang="fr-FR" sz="1200" dirty="0"/>
              <a:t>#Prénom</a:t>
            </a:r>
          </a:p>
          <a:p>
            <a:r>
              <a:rPr lang="fr-FR" sz="1200" dirty="0"/>
              <a:t>#Personnalisé 1</a:t>
            </a:r>
          </a:p>
          <a:p>
            <a:r>
              <a:rPr lang="fr-FR" sz="1200" dirty="0"/>
              <a:t>#Personnalisé 2</a:t>
            </a:r>
          </a:p>
          <a:p>
            <a:r>
              <a:rPr lang="fr-FR" sz="1200" dirty="0"/>
              <a:t>#Personnalisé 3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64F9D3-15D0-9979-1090-99A17613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3705"/>
            <a:ext cx="10512424" cy="1060450"/>
          </a:xfrm>
        </p:spPr>
        <p:txBody>
          <a:bodyPr/>
          <a:lstStyle/>
          <a:p>
            <a:r>
              <a:rPr lang="fr-FR" dirty="0"/>
              <a:t>PERSONNALISER UN MESSAGE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9F0CA7F-6B2F-A22F-9588-A09D419FB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5" t="8252" r="1275"/>
          <a:stretch/>
        </p:blipFill>
        <p:spPr>
          <a:xfrm>
            <a:off x="7271919" y="1397480"/>
            <a:ext cx="4080293" cy="3500673"/>
          </a:xfrm>
          <a:prstGeom prst="rect">
            <a:avLst/>
          </a:prstGeom>
          <a:ln>
            <a:solidFill>
              <a:srgbClr val="009FD1"/>
            </a:solidFill>
          </a:ln>
        </p:spPr>
      </p:pic>
    </p:spTree>
    <p:extLst>
      <p:ext uri="{BB962C8B-B14F-4D97-AF65-F5344CB8AC3E}">
        <p14:creationId xmlns:p14="http://schemas.microsoft.com/office/powerpoint/2010/main" val="233459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ECB24F3-3773-8023-3ECB-4F676572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6837"/>
            <a:ext cx="10495321" cy="1060450"/>
          </a:xfrm>
        </p:spPr>
        <p:txBody>
          <a:bodyPr/>
          <a:lstStyle/>
          <a:p>
            <a:r>
              <a:rPr lang="fr-FR" dirty="0"/>
              <a:t>IMPORTER UN FICHIER CSV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5F316D-AE5C-AD6F-1607-6D089AC73801}"/>
              </a:ext>
            </a:extLst>
          </p:cNvPr>
          <p:cNvSpPr txBox="1"/>
          <p:nvPr/>
        </p:nvSpPr>
        <p:spPr>
          <a:xfrm>
            <a:off x="981238" y="1598167"/>
            <a:ext cx="9795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Préparer un fichier csv à partir d’un fichier excel :</a:t>
            </a:r>
          </a:p>
          <a:p>
            <a:r>
              <a:rPr lang="fr-FR" dirty="0"/>
              <a:t>1- Convertir les numéros de téléphone en format texte et supprimer les espaces </a:t>
            </a:r>
            <a:br>
              <a:rPr lang="fr-FR" dirty="0"/>
            </a:br>
            <a:r>
              <a:rPr lang="fr-FR" dirty="0"/>
              <a:t>(utiliser une formule si besoin =SUPPRESPACE(texte))</a:t>
            </a:r>
          </a:p>
          <a:p>
            <a:r>
              <a:rPr lang="fr-FR" dirty="0"/>
              <a:t>2- Supprimer les espaces dans les noms composés</a:t>
            </a:r>
          </a:p>
          <a:p>
            <a:r>
              <a:rPr lang="fr-FR" dirty="0"/>
              <a:t>3- Supprimer la 1</a:t>
            </a:r>
            <a:r>
              <a:rPr lang="fr-FR" baseline="30000" dirty="0"/>
              <a:t>ère</a:t>
            </a:r>
            <a:r>
              <a:rPr lang="fr-FR" dirty="0"/>
              <a:t> ligne avec les dénominations des colonnes</a:t>
            </a:r>
          </a:p>
          <a:p>
            <a:r>
              <a:rPr lang="fr-FR" dirty="0"/>
              <a:t>4- Enregistrer au format csv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725003F-B58F-65AE-5A36-11E802233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3583372"/>
            <a:ext cx="5741778" cy="74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1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4B333791-3116-D465-B254-A81F94443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552" y="1423305"/>
            <a:ext cx="3559031" cy="3700785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22DF72F6-BAA0-24B7-C472-8EBD35BEA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0573"/>
            <a:ext cx="10521201" cy="1060450"/>
          </a:xfrm>
        </p:spPr>
        <p:txBody>
          <a:bodyPr/>
          <a:lstStyle/>
          <a:p>
            <a:r>
              <a:rPr lang="fr-FR" dirty="0"/>
              <a:t>ENVOYER UN MESSAGE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07AAF92-B085-EF7F-8091-8C19EEA180FA}"/>
              </a:ext>
            </a:extLst>
          </p:cNvPr>
          <p:cNvCxnSpPr/>
          <p:nvPr/>
        </p:nvCxnSpPr>
        <p:spPr>
          <a:xfrm>
            <a:off x="3174520" y="2244305"/>
            <a:ext cx="147511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1BD3A221-B758-B2E5-8F91-F3094E64DA3B}"/>
              </a:ext>
            </a:extLst>
          </p:cNvPr>
          <p:cNvSpPr txBox="1"/>
          <p:nvPr/>
        </p:nvSpPr>
        <p:spPr>
          <a:xfrm>
            <a:off x="1285335" y="1597974"/>
            <a:ext cx="195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Saisir le numéro du destinataire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5F4404C-3F0B-D5E9-F855-96E9BE890A5E}"/>
              </a:ext>
            </a:extLst>
          </p:cNvPr>
          <p:cNvCxnSpPr/>
          <p:nvPr/>
        </p:nvCxnSpPr>
        <p:spPr>
          <a:xfrm>
            <a:off x="3174520" y="2472906"/>
            <a:ext cx="147511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8FCA6D2-4CB7-918C-DBD3-EC8B7F8D6AFF}"/>
              </a:ext>
            </a:extLst>
          </p:cNvPr>
          <p:cNvSpPr txBox="1"/>
          <p:nvPr/>
        </p:nvSpPr>
        <p:spPr>
          <a:xfrm>
            <a:off x="1285335" y="2238090"/>
            <a:ext cx="164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Ajouter jusqu’à 5 numéros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87BE04C-65F4-5DFE-4C65-823E49BCFEA9}"/>
              </a:ext>
            </a:extLst>
          </p:cNvPr>
          <p:cNvCxnSpPr>
            <a:cxnSpLocks/>
          </p:cNvCxnSpPr>
          <p:nvPr/>
        </p:nvCxnSpPr>
        <p:spPr>
          <a:xfrm flipH="1" flipV="1">
            <a:off x="7163169" y="2873241"/>
            <a:ext cx="995934" cy="287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E75A9DE8-E127-B67C-3DAB-648CC607BB49}"/>
              </a:ext>
            </a:extLst>
          </p:cNvPr>
          <p:cNvSpPr txBox="1"/>
          <p:nvPr/>
        </p:nvSpPr>
        <p:spPr>
          <a:xfrm>
            <a:off x="8159104" y="2659181"/>
            <a:ext cx="220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Choisir l’ID Emetteur 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2DDE6D7-836B-16D8-9FE1-ACDD04D54138}"/>
              </a:ext>
            </a:extLst>
          </p:cNvPr>
          <p:cNvCxnSpPr>
            <a:cxnSpLocks/>
          </p:cNvCxnSpPr>
          <p:nvPr/>
        </p:nvCxnSpPr>
        <p:spPr>
          <a:xfrm flipH="1">
            <a:off x="6096000" y="3273697"/>
            <a:ext cx="2037689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C8C74A44-C2E3-81BE-A2A7-33DB70ADCD7F}"/>
              </a:ext>
            </a:extLst>
          </p:cNvPr>
          <p:cNvSpPr txBox="1"/>
          <p:nvPr/>
        </p:nvSpPr>
        <p:spPr>
          <a:xfrm>
            <a:off x="8133689" y="3090177"/>
            <a:ext cx="264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Choisir un modèle ou rédiger son message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34AADF3-BAA9-C650-C401-D38099EDA603}"/>
              </a:ext>
            </a:extLst>
          </p:cNvPr>
          <p:cNvCxnSpPr>
            <a:cxnSpLocks/>
          </p:cNvCxnSpPr>
          <p:nvPr/>
        </p:nvCxnSpPr>
        <p:spPr>
          <a:xfrm flipH="1">
            <a:off x="6418053" y="3584303"/>
            <a:ext cx="1715636" cy="46148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25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2DF72F6-BAA0-24B7-C472-8EBD35BEA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0573"/>
            <a:ext cx="10538454" cy="1060450"/>
          </a:xfrm>
        </p:spPr>
        <p:txBody>
          <a:bodyPr/>
          <a:lstStyle/>
          <a:p>
            <a:r>
              <a:rPr lang="fr-FR" dirty="0"/>
              <a:t>CRÉER UNE CAMPAGNE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4765A5A-97A6-FC33-E9D1-A8B42159B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333562"/>
            <a:ext cx="5759420" cy="9726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9E0C574-044E-8EC7-AB06-5DA214022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529" y="1850002"/>
            <a:ext cx="4159718" cy="3067054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82898947-9D55-4054-8103-675BD12F88BD}"/>
              </a:ext>
            </a:extLst>
          </p:cNvPr>
          <p:cNvSpPr/>
          <p:nvPr/>
        </p:nvSpPr>
        <p:spPr>
          <a:xfrm>
            <a:off x="1874731" y="1896615"/>
            <a:ext cx="1040997" cy="4226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EB6DE95-57F3-CC48-EA41-9363008511A4}"/>
              </a:ext>
            </a:extLst>
          </p:cNvPr>
          <p:cNvSpPr/>
          <p:nvPr/>
        </p:nvSpPr>
        <p:spPr>
          <a:xfrm>
            <a:off x="2395230" y="1462565"/>
            <a:ext cx="330831" cy="32952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9A0CA0A-C3CD-F962-F64D-C8E0C90E5A94}"/>
              </a:ext>
            </a:extLst>
          </p:cNvPr>
          <p:cNvSpPr/>
          <p:nvPr/>
        </p:nvSpPr>
        <p:spPr>
          <a:xfrm>
            <a:off x="4750128" y="1462565"/>
            <a:ext cx="330831" cy="32952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4A5F295-E916-621B-A1A9-227E89984EB9}"/>
              </a:ext>
            </a:extLst>
          </p:cNvPr>
          <p:cNvSpPr/>
          <p:nvPr/>
        </p:nvSpPr>
        <p:spPr>
          <a:xfrm>
            <a:off x="6824383" y="1462565"/>
            <a:ext cx="330831" cy="32952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0540674-C07F-FF3F-16FE-27CE8365E365}"/>
              </a:ext>
            </a:extLst>
          </p:cNvPr>
          <p:cNvSpPr txBox="1"/>
          <p:nvPr/>
        </p:nvSpPr>
        <p:spPr>
          <a:xfrm>
            <a:off x="791745" y="2410759"/>
            <a:ext cx="58068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envoyer une campagne:</a:t>
            </a:r>
          </a:p>
          <a:p>
            <a:r>
              <a:rPr lang="fr-FR" dirty="0"/>
              <a:t>1- Cliquez sur « Campagnes »</a:t>
            </a:r>
          </a:p>
          <a:p>
            <a:r>
              <a:rPr lang="fr-FR" dirty="0"/>
              <a:t>2- Cliquez sur « Nouvelle campagne»</a:t>
            </a:r>
          </a:p>
          <a:p>
            <a:r>
              <a:rPr lang="fr-FR" dirty="0"/>
              <a:t>3- Préparer le message: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 dirty="0"/>
              <a:t>Donnez un titre à votre campagne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 dirty="0"/>
              <a:t>Saisir les numéros ou choisir une liste de diffusion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 dirty="0"/>
              <a:t>Choisir l’ID Emetteur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 dirty="0"/>
              <a:t>Choisir un modèle ou rédiger son message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 dirty="0"/>
              <a:t>Planifier l’envoi de la campagne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4A65C96-3283-F977-9A12-7DEA87884641}"/>
              </a:ext>
            </a:extLst>
          </p:cNvPr>
          <p:cNvSpPr/>
          <p:nvPr/>
        </p:nvSpPr>
        <p:spPr>
          <a:xfrm>
            <a:off x="7415633" y="2204447"/>
            <a:ext cx="330831" cy="32952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424D94B-B796-EC71-571C-BAB11296C9E0}"/>
              </a:ext>
            </a:extLst>
          </p:cNvPr>
          <p:cNvSpPr/>
          <p:nvPr/>
        </p:nvSpPr>
        <p:spPr>
          <a:xfrm>
            <a:off x="7746464" y="2558892"/>
            <a:ext cx="330831" cy="32952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7A5F58B3-D68A-EC59-FB77-C4E6A0996D80}"/>
              </a:ext>
            </a:extLst>
          </p:cNvPr>
          <p:cNvSpPr/>
          <p:nvPr/>
        </p:nvSpPr>
        <p:spPr>
          <a:xfrm>
            <a:off x="9805302" y="2184129"/>
            <a:ext cx="330831" cy="32952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61C2745-84F6-C4D2-B79B-43FEFCD853BC}"/>
              </a:ext>
            </a:extLst>
          </p:cNvPr>
          <p:cNvSpPr/>
          <p:nvPr/>
        </p:nvSpPr>
        <p:spPr>
          <a:xfrm>
            <a:off x="9241805" y="2582303"/>
            <a:ext cx="330831" cy="32952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0C2DB4C-9E0A-D107-14D9-A1B58DAA5483}"/>
              </a:ext>
            </a:extLst>
          </p:cNvPr>
          <p:cNvSpPr/>
          <p:nvPr/>
        </p:nvSpPr>
        <p:spPr>
          <a:xfrm>
            <a:off x="9404535" y="3856137"/>
            <a:ext cx="330831" cy="32952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1763200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6565</TotalTime>
  <Words>417</Words>
  <Application>Microsoft Office PowerPoint</Application>
  <PresentationFormat>Grand écran</PresentationFormat>
  <Paragraphs>91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Quell Linear Medium</vt:lpstr>
      <vt:lpstr>Wingdings</vt:lpstr>
      <vt:lpstr>Thème Office</vt:lpstr>
      <vt:lpstr>SMS</vt:lpstr>
      <vt:lpstr>ULTRA SIMPLE</vt:lpstr>
      <vt:lpstr>EMETTEUR ID</vt:lpstr>
      <vt:lpstr>CRÉER UN MODÈLE</vt:lpstr>
      <vt:lpstr>CRÉER UNE LISTE DE DIFFUSION</vt:lpstr>
      <vt:lpstr>PERSONNALISER UN MESSAGE</vt:lpstr>
      <vt:lpstr>IMPORTER UN FICHIER CSV</vt:lpstr>
      <vt:lpstr>ENVOYER UN MESSAGE</vt:lpstr>
      <vt:lpstr>CRÉER UNE CAMPAGNE</vt:lpstr>
      <vt:lpstr>SUIVRE UNE CAMPAGE</vt:lpstr>
      <vt:lpstr>STATISTIQUES</vt:lpstr>
      <vt:lpstr>Présentation PowerPoint</vt:lpstr>
    </vt:vector>
  </TitlesOfParts>
  <Company>NETWORTH TELECOM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SMS Cely</dc:title>
  <dc:creator>Networth SA</dc:creator>
  <cp:keywords>CELY SMS</cp:keywords>
  <cp:lastModifiedBy>Edith De Montgolfier</cp:lastModifiedBy>
  <cp:revision>81</cp:revision>
  <dcterms:created xsi:type="dcterms:W3CDTF">2022-02-07T13:42:28Z</dcterms:created>
  <dcterms:modified xsi:type="dcterms:W3CDTF">2022-11-09T09:45:33Z</dcterms:modified>
</cp:coreProperties>
</file>