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DCF6FC-519E-424F-9C3F-6B1FBEFC9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E16D32-7E43-4D16-9FE6-418DB3D4A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ED20-C846-44C7-A9F3-B45312589316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0668A7-F711-4813-8F15-12D05A46A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C3B908-7261-40D3-AACE-393377F54C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6F2C-C285-4742-81EC-D676048D6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EBA73-B619-4058-AB43-90B1346D2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EEFAC6-EEFF-41BE-B0C5-CF7E5A83C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4F08E-FBB6-42AE-91B3-6D46C80F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679D21-8E5A-49A8-A759-AAD21F58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313F0-5423-472C-BCF7-1B05AC35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BA98F-A9E7-4CF3-BAFD-2FD8E60F2E63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CED0D3-C7CB-436A-AEC3-90E9A65A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F5EA4-B7B9-468C-924C-DEC7F11F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4A2F6C-B8EE-4216-808D-E252B63F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026A7-5468-4BBA-AC98-865DD764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062CAF-83C8-438B-9CE7-95299046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CDDAC-3471-48C2-A1CF-9B3CC607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6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5A7ABA-69F5-4EF4-AC8C-5232E258A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676D62-9310-4E0D-9C08-9BC071D6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2CF91-8888-410D-8F67-2818F86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3BF130-EC8D-42C7-BA2C-329FE9E3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5E910-CAA7-416F-A9D9-59738135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90034-462A-458F-B4CF-2403FE1F0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E921E-24F7-4481-BAE8-A00A2A8AC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>
                <a:latin typeface="Quell Linear Medium" panose="00000500000000000000" pitchFamily="50" charset="0"/>
              </a:defRPr>
            </a:lvl1pPr>
            <a:lvl3pPr>
              <a:defRPr>
                <a:latin typeface="Quell Linear Medium" panose="00000500000000000000" pitchFamily="50" charset="0"/>
              </a:defRPr>
            </a:lvl3pPr>
          </a:lstStyle>
          <a:p>
            <a:pPr lvl="0"/>
            <a:r>
              <a:rPr lang="fr-FR" dirty="0"/>
              <a:t>Q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F617A-0512-4491-97CF-FEA0E4DC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9BB21-4C17-4017-8A16-EE489BC9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F0713-8577-496B-BEA5-FFF8CF75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65293-7FF8-43D4-933F-CCE933B83D67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CBFC18-4735-4CB5-9904-A6286AFC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A87C7-76D1-4FFA-8144-763207242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DC88E-D34E-48DA-9A7D-C4FC7ECB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60799-336F-4F7F-AEB1-682C2B5A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B5111-1770-4A17-BC1D-B80032A0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AC7C-2872-4FBE-A2D6-6E133A73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5AD3C-8611-42F5-81EB-A012ADF02A30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0D5756-1ED8-40D4-B00D-5B8AA1685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4" y="5580068"/>
            <a:ext cx="3400527" cy="7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FEDFA-FA5E-42CE-8ADF-24B664A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25235-D135-4C2B-AC40-BB94F10B0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7A3D3A-0F29-468D-8FBC-F5D4677C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6D1817-D21B-41AD-B539-BC0CF818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9015-6B1C-4096-B457-022842EC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4FFDF5-74F7-407E-B1CF-7D53D392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B3E4-837D-45B4-9C01-D33B203C94C5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7C3C57-6416-4896-9758-A3ABA5A56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4" y="5580068"/>
            <a:ext cx="3400527" cy="7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C2C84-1CA1-4677-B6AF-A90D0A14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6000" cap="all" baseline="0">
                <a:solidFill>
                  <a:srgbClr val="00B0F0"/>
                </a:solidFill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BF7361-53A1-4752-8D38-442CB081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Quell Linear Medium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8010F8-D754-47E3-A653-87144C00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BE7ED1-4242-4DC6-8B6B-C88BDE89E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58A825-90E9-4599-9DD3-E152CB7BB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529E5E-7CE0-4561-BBAF-BEF41B69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2A49EC-D88F-4970-B6AE-0496F019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67335C-9EE2-4B00-B173-53B9D14F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8066C-73ED-4B96-AF7B-9C40FEDC42C1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A2E0A0-4EB5-4D08-9642-182125097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03F3C-683A-4D74-8CE8-736AEB04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AC04C-1C1F-47EE-B5E2-41AD6405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2925A-2AEE-4236-A0DC-1AAAF0D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57922F-2289-4578-9652-FC3BD710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F0C1F-8640-4B2A-8B36-418409D33A45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96FDD1-2D10-4542-B53A-76FAE856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4618BA-EF74-4C88-A5CA-ED787240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66ABC7-B3CC-430C-8B75-AFF98CA9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3D2BD3-254A-4217-9C35-52220EE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99969-A067-4663-9793-5372B7B23B1C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B91275-A61E-40F5-87FE-879449088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51B87-9A49-4A1F-90B9-A1EAF217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57B38-4371-4DCB-98E3-71B7E6D8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2B11DF-AFBF-427C-84F4-14486BDD8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228521-D179-484B-B8BC-037CEF05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B1E27F-88AC-48FD-AD10-2E208977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9B168D-6898-4628-92B6-9F0C1032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CBDD3-1A79-44DB-A090-9311C7A22228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7A065F-6CA0-4E90-B482-42AB81259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DDD417-E566-4F45-8E18-A8CA0A676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02DC94-A923-4990-A4C0-7DEEA9E6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Quell Linear Medium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DE1B33-0BEA-417D-B39B-F6F23EFF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182F9-7A7F-4015-B0EC-3811DDE4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50E031-48DB-499F-82FD-B3447228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5AABC-A424-419F-8CEE-06AA7A05C113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14D990-0C81-4DDE-9567-4A9F77EC6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96950"/>
            <a:ext cx="9936459" cy="1060450"/>
          </a:xfrm>
          <a:solidFill>
            <a:schemeClr val="tx1"/>
          </a:solidFill>
        </p:spPr>
        <p:txBody>
          <a:bodyPr anchor="b">
            <a:noAutofit/>
          </a:bodyPr>
          <a:lstStyle>
            <a:lvl1pPr>
              <a:defRPr sz="6000">
                <a:solidFill>
                  <a:srgbClr val="00B0F0"/>
                </a:solidFill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B46C73-9F89-4626-9357-49646CF97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4659653"/>
            <a:ext cx="5157787" cy="25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32C79D-F3E7-4398-8592-83F99F67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277AA-1490-4915-8514-CF0F886C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B0B6C-4B37-4A08-9338-E08F0C176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BCCF-DE83-4F87-9908-E85FAAD68763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D18FD-C5B9-42D5-A9BE-03FFF41A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680AC-D921-42B3-97F4-35ADBF7EB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343471-4F56-4D44-9DFA-FD638C5A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4255"/>
            <a:ext cx="9144000" cy="1476956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C9180256-06B8-4713-BEE1-1728865396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113148"/>
            <a:ext cx="9144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Quell Linear Medium" panose="00000500000000000000" pitchFamily="50" charset="0"/>
              </a:rPr>
              <a:t>COMMUNICATION UNIFIÉE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AB6E10-C1C4-4146-B62A-DA56DF34302A}"/>
              </a:ext>
            </a:extLst>
          </p:cNvPr>
          <p:cNvSpPr txBox="1"/>
          <p:nvPr/>
        </p:nvSpPr>
        <p:spPr>
          <a:xfrm flipH="1">
            <a:off x="1429649" y="3941029"/>
            <a:ext cx="923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CENTRALISATION – INFORMATION - MOBILITÉ</a:t>
            </a:r>
            <a:endParaRPr lang="fr-FR" sz="20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39525AB7-AD22-43EE-A1ED-AD1E4ED083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45" r="2145"/>
          <a:stretch/>
        </p:blipFill>
        <p:spPr>
          <a:xfrm>
            <a:off x="5787037" y="823523"/>
            <a:ext cx="5282577" cy="41711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EAFB70-B295-49FB-98AE-A2DF96E4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61048"/>
            <a:ext cx="7105141" cy="996351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  <a:latin typeface="Quell Linear Medium" panose="00000500000000000000" pitchFamily="50" charset="0"/>
              </a:rPr>
              <a:t>VISIOCONFÉRENCE</a:t>
            </a:r>
            <a:endParaRPr lang="fr-FR" dirty="0"/>
          </a:p>
        </p:txBody>
      </p:sp>
      <p:pic>
        <p:nvPicPr>
          <p:cNvPr id="1026" name="Picture 2" descr="21,374 Pictogramme Conférence Vectores, Ilustraciones y Gráficos - 123RF">
            <a:extLst>
              <a:ext uri="{FF2B5EF4-FFF2-40B4-BE49-F238E27FC236}">
                <a16:creationId xmlns:a16="http://schemas.microsoft.com/office/drawing/2014/main" id="{83E5E254-DEAE-4CA5-9901-1FEA010C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04" y="2260660"/>
            <a:ext cx="2734034" cy="27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14A7B4-1422-4A1F-8E65-648A628E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7934" y="2608187"/>
            <a:ext cx="2993516" cy="1351338"/>
          </a:xfrm>
        </p:spPr>
        <p:txBody>
          <a:bodyPr/>
          <a:lstStyle/>
          <a:p>
            <a:r>
              <a:rPr lang="fr-FR" sz="2000" dirty="0">
                <a:latin typeface="Quell Linear Medium" panose="00000500000000000000" pitchFamily="50" charset="0"/>
              </a:rPr>
              <a:t>Retrouvez vos 2 salles disponibles en </a:t>
            </a:r>
            <a:r>
              <a:rPr lang="fr-FR" sz="2000" dirty="0" err="1">
                <a:latin typeface="Quell Linear Medium" panose="00000500000000000000" pitchFamily="50" charset="0"/>
              </a:rPr>
              <a:t>visio</a:t>
            </a:r>
            <a:r>
              <a:rPr lang="fr-FR" sz="2000" dirty="0">
                <a:latin typeface="Quell Linear Medium" panose="00000500000000000000" pitchFamily="50" charset="0"/>
              </a:rPr>
              <a:t> ou audio conférence sur votre interface.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1DFCDD-2349-4B63-9E08-B72BA7BD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ACCÉSSIBLE EN UN CLIC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F8AC39-BBB3-408A-82C9-3C6C4ACA6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2"/>
          <a:stretch/>
        </p:blipFill>
        <p:spPr>
          <a:xfrm>
            <a:off x="6633714" y="1947599"/>
            <a:ext cx="2950827" cy="331451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FE4FC33-20D5-41F7-A3B3-5E7A7BB2DDF7}"/>
              </a:ext>
            </a:extLst>
          </p:cNvPr>
          <p:cNvCxnSpPr>
            <a:cxnSpLocks/>
          </p:cNvCxnSpPr>
          <p:nvPr/>
        </p:nvCxnSpPr>
        <p:spPr>
          <a:xfrm>
            <a:off x="4623758" y="3036498"/>
            <a:ext cx="2595697" cy="1052423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807C7D9-3BF8-4F03-878C-87EF6C1498E6}"/>
              </a:ext>
            </a:extLst>
          </p:cNvPr>
          <p:cNvCxnSpPr>
            <a:cxnSpLocks/>
          </p:cNvCxnSpPr>
          <p:nvPr/>
        </p:nvCxnSpPr>
        <p:spPr>
          <a:xfrm>
            <a:off x="4393153" y="3672933"/>
            <a:ext cx="2809904" cy="1127668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2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CD184-5EFC-4CDE-89E9-99821B1B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Programmation &amp; invitation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D6F2168-A7ED-477D-93F9-38BEFFD920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9" y="2026569"/>
            <a:ext cx="2638793" cy="3343742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9CFFBB3-FF15-4791-BF02-F9DACC599B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00598" y="2245653"/>
            <a:ext cx="4170968" cy="26657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321451-7A04-4356-8B0D-3A2CAAA29997}"/>
              </a:ext>
            </a:extLst>
          </p:cNvPr>
          <p:cNvSpPr txBox="1"/>
          <p:nvPr/>
        </p:nvSpPr>
        <p:spPr>
          <a:xfrm>
            <a:off x="3854511" y="2045200"/>
            <a:ext cx="2985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Invitation : créez un lien à envoyer aux participants</a:t>
            </a:r>
          </a:p>
          <a:p>
            <a:pPr algn="ctr"/>
            <a:endParaRPr lang="fr-FR" sz="2000" dirty="0">
              <a:latin typeface="Quell Linear Medium" panose="00000500000000000000" pitchFamily="50" charset="0"/>
            </a:endParaRPr>
          </a:p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Programmez la conférence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2A3B0BE-2815-4643-88C8-0F2F6BFF34A8}"/>
              </a:ext>
            </a:extLst>
          </p:cNvPr>
          <p:cNvCxnSpPr>
            <a:cxnSpLocks/>
          </p:cNvCxnSpPr>
          <p:nvPr/>
        </p:nvCxnSpPr>
        <p:spPr>
          <a:xfrm>
            <a:off x="6417673" y="3441856"/>
            <a:ext cx="2668409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B0AD771-8243-4B79-B8B9-141D4E142162}"/>
              </a:ext>
            </a:extLst>
          </p:cNvPr>
          <p:cNvCxnSpPr>
            <a:cxnSpLocks/>
          </p:cNvCxnSpPr>
          <p:nvPr/>
        </p:nvCxnSpPr>
        <p:spPr>
          <a:xfrm flipH="1">
            <a:off x="3217653" y="2859587"/>
            <a:ext cx="1291636" cy="838853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DD40190-443D-418B-A06F-47D9689F4EA2}"/>
              </a:ext>
            </a:extLst>
          </p:cNvPr>
          <p:cNvCxnSpPr>
            <a:cxnSpLocks/>
          </p:cNvCxnSpPr>
          <p:nvPr/>
        </p:nvCxnSpPr>
        <p:spPr>
          <a:xfrm flipH="1">
            <a:off x="3148642" y="3476361"/>
            <a:ext cx="1112807" cy="748635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0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0B406-FDE2-4ABC-A684-B3EF23D7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4C8982-306D-4E35-8C21-6EB817E6C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41" y="1907690"/>
            <a:ext cx="5157787" cy="3812875"/>
          </a:xfrm>
        </p:spPr>
        <p:txBody>
          <a:bodyPr/>
          <a:lstStyle/>
          <a:p>
            <a:r>
              <a:rPr lang="fr-FR" sz="2000" dirty="0"/>
              <a:t>Ajoutez un mot de passe pour sécuriser vos conférences</a:t>
            </a:r>
          </a:p>
          <a:p>
            <a:endParaRPr lang="fr-FR" sz="2000" dirty="0"/>
          </a:p>
          <a:p>
            <a:r>
              <a:rPr lang="fr-FR" sz="2000" dirty="0"/>
              <a:t>Choisissez votre musique d’attente</a:t>
            </a:r>
          </a:p>
          <a:p>
            <a:endParaRPr lang="fr-FR" sz="2000" dirty="0"/>
          </a:p>
          <a:p>
            <a:r>
              <a:rPr lang="fr-FR" sz="2000" dirty="0"/>
              <a:t>Modifiez l’URL de la conférence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657098B-5AA6-4806-A5CD-023ED321E5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61" y="1586706"/>
            <a:ext cx="3694109" cy="3684588"/>
          </a:xfrm>
        </p:spPr>
      </p:pic>
    </p:spTree>
    <p:extLst>
      <p:ext uri="{BB962C8B-B14F-4D97-AF65-F5344CB8AC3E}">
        <p14:creationId xmlns:p14="http://schemas.microsoft.com/office/powerpoint/2010/main" val="355321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C92F3-9BC3-48C4-AB2D-3BE25A4D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Partage d’Écran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E24F5C-3EA3-4755-AD77-F6D2895FE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1974133"/>
            <a:ext cx="461701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Quell Linear Medium" panose="00000500000000000000" pitchFamily="50" charset="0"/>
              </a:rPr>
              <a:t>Partagez votre écran, une fenêtre d’application</a:t>
            </a: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6DD8FE-9C25-4346-A3A8-EA2DE15DB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576FF78-321E-4F6B-B228-5E20F432E1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" b="2782"/>
          <a:stretch/>
        </p:blipFill>
        <p:spPr>
          <a:xfrm>
            <a:off x="5585228" y="2050026"/>
            <a:ext cx="6080711" cy="32372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D39C15-86DA-4E4F-BCA8-72AB0E40BA0A}"/>
              </a:ext>
            </a:extLst>
          </p:cNvPr>
          <p:cNvSpPr/>
          <p:nvPr/>
        </p:nvSpPr>
        <p:spPr>
          <a:xfrm>
            <a:off x="7809271" y="3222523"/>
            <a:ext cx="980768" cy="3023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CE95F1-F5CA-4613-B560-C76E9DA5BAED}"/>
              </a:ext>
            </a:extLst>
          </p:cNvPr>
          <p:cNvSpPr/>
          <p:nvPr/>
        </p:nvSpPr>
        <p:spPr>
          <a:xfrm>
            <a:off x="7783026" y="2374798"/>
            <a:ext cx="980768" cy="3023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FCF5D-5D54-4A09-8257-0DECEE44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6" y="3583390"/>
            <a:ext cx="3222578" cy="613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0D32A71-0C9A-4325-AE06-CFC5DAAE8EE8}"/>
              </a:ext>
            </a:extLst>
          </p:cNvPr>
          <p:cNvCxnSpPr>
            <a:cxnSpLocks/>
          </p:cNvCxnSpPr>
          <p:nvPr/>
        </p:nvCxnSpPr>
        <p:spPr>
          <a:xfrm>
            <a:off x="4685596" y="2505075"/>
            <a:ext cx="2668409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4801D06-D0DA-43BD-BBAA-198F38DFF74D}"/>
              </a:ext>
            </a:extLst>
          </p:cNvPr>
          <p:cNvCxnSpPr>
            <a:cxnSpLocks/>
          </p:cNvCxnSpPr>
          <p:nvPr/>
        </p:nvCxnSpPr>
        <p:spPr>
          <a:xfrm>
            <a:off x="3137138" y="2677140"/>
            <a:ext cx="0" cy="847725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3D8DB50-FA6E-4E0E-986E-33D128870B44}"/>
              </a:ext>
            </a:extLst>
          </p:cNvPr>
          <p:cNvSpPr/>
          <p:nvPr/>
        </p:nvSpPr>
        <p:spPr>
          <a:xfrm>
            <a:off x="2838484" y="3583390"/>
            <a:ext cx="597307" cy="6138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4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5EE3E4-FC46-4B4D-9B52-3EAEA1ABF8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72" y="1909408"/>
            <a:ext cx="5183188" cy="2737405"/>
          </a:xfr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6C92F3-9BC3-48C4-AB2D-3BE25A4D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blanc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E24F5C-3EA3-4755-AD77-F6D2895FE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1974133"/>
            <a:ext cx="461701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Quell Linear Medium" panose="00000500000000000000" pitchFamily="50" charset="0"/>
              </a:rPr>
              <a:t>Réalisez vos brainstorming en équipe.</a:t>
            </a:r>
            <a:br>
              <a:rPr lang="fr-FR" sz="2400" dirty="0">
                <a:latin typeface="Quell Linear Medium" panose="00000500000000000000" pitchFamily="50" charset="0"/>
              </a:rPr>
            </a:br>
            <a:r>
              <a:rPr lang="fr-FR" sz="2400" dirty="0">
                <a:latin typeface="Quell Linear Medium" panose="00000500000000000000" pitchFamily="50" charset="0"/>
              </a:rPr>
              <a:t>Animez vos réunions</a:t>
            </a: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FCF5D-5D54-4A09-8257-0DECEE44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6" y="3583390"/>
            <a:ext cx="3222578" cy="613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0D32A71-0C9A-4325-AE06-CFC5DAAE8EE8}"/>
              </a:ext>
            </a:extLst>
          </p:cNvPr>
          <p:cNvCxnSpPr>
            <a:cxnSpLocks/>
          </p:cNvCxnSpPr>
          <p:nvPr/>
        </p:nvCxnSpPr>
        <p:spPr>
          <a:xfrm>
            <a:off x="4685596" y="2505075"/>
            <a:ext cx="2668409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4801D06-D0DA-43BD-BBAA-198F38DFF74D}"/>
              </a:ext>
            </a:extLst>
          </p:cNvPr>
          <p:cNvCxnSpPr>
            <a:cxnSpLocks/>
          </p:cNvCxnSpPr>
          <p:nvPr/>
        </p:nvCxnSpPr>
        <p:spPr>
          <a:xfrm>
            <a:off x="3541993" y="3030794"/>
            <a:ext cx="0" cy="494071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3D8DB50-FA6E-4E0E-986E-33D128870B44}"/>
              </a:ext>
            </a:extLst>
          </p:cNvPr>
          <p:cNvSpPr/>
          <p:nvPr/>
        </p:nvSpPr>
        <p:spPr>
          <a:xfrm>
            <a:off x="3243339" y="3568174"/>
            <a:ext cx="597307" cy="6138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1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C92F3-9BC3-48C4-AB2D-3BE25A4D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Live chat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E24F5C-3EA3-4755-AD77-F6D2895FE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974133"/>
            <a:ext cx="5833753" cy="300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Quell Linear Medium" panose="00000500000000000000" pitchFamily="50" charset="0"/>
              </a:rPr>
              <a:t>Partagez pendant vos visioconférences : </a:t>
            </a:r>
          </a:p>
          <a:p>
            <a:r>
              <a:rPr lang="fr-FR" sz="2000" dirty="0">
                <a:latin typeface="Quell Linear Medium" panose="00000500000000000000" pitchFamily="50" charset="0"/>
              </a:rPr>
              <a:t>Commentez les conférences</a:t>
            </a:r>
          </a:p>
          <a:p>
            <a:r>
              <a:rPr lang="fr-FR" sz="2000" dirty="0">
                <a:latin typeface="Quell Linear Medium" panose="00000500000000000000" pitchFamily="50" charset="0"/>
              </a:rPr>
              <a:t>Partagez des impressions</a:t>
            </a:r>
          </a:p>
          <a:p>
            <a:r>
              <a:rPr lang="fr-FR" sz="2000" dirty="0">
                <a:latin typeface="Quell Linear Medium" panose="00000500000000000000" pitchFamily="50" charset="0"/>
              </a:rPr>
              <a:t>Transmettez de l’information</a:t>
            </a: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051B4E-4353-49AF-A813-0B1FBB57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64" y="1922513"/>
            <a:ext cx="3031573" cy="3012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343471-4F56-4D44-9DFA-FD638C5A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4255"/>
            <a:ext cx="9144000" cy="1476956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C9180256-06B8-4713-BEE1-1728865396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113148"/>
            <a:ext cx="9144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Quell Linear Medium" panose="00000500000000000000" pitchFamily="50" charset="0"/>
              </a:rPr>
              <a:t>COMMUNICATION UNIFIÉE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AB6E10-C1C4-4146-B62A-DA56DF34302A}"/>
              </a:ext>
            </a:extLst>
          </p:cNvPr>
          <p:cNvSpPr txBox="1"/>
          <p:nvPr/>
        </p:nvSpPr>
        <p:spPr>
          <a:xfrm flipH="1">
            <a:off x="1429649" y="3941029"/>
            <a:ext cx="923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CENTRALISATION – STIMULATION - MOBILITÉ</a:t>
            </a:r>
            <a:endParaRPr lang="fr-FR" sz="20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5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104</Words>
  <Application>Microsoft Office PowerPoint</Application>
  <PresentationFormat>Grand écran</PresentationFormat>
  <Paragraphs>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Quell Linear Medium</vt:lpstr>
      <vt:lpstr>Thème Office</vt:lpstr>
      <vt:lpstr>Présentation PowerPoint</vt:lpstr>
      <vt:lpstr>VISIOCONFÉRENCE</vt:lpstr>
      <vt:lpstr>ACCÉSSIBLE EN UN CLIC</vt:lpstr>
      <vt:lpstr>Programmation &amp; invitation</vt:lpstr>
      <vt:lpstr>sécurisation</vt:lpstr>
      <vt:lpstr>Partage d’Écran</vt:lpstr>
      <vt:lpstr>Tableau blanc</vt:lpstr>
      <vt:lpstr>Live chat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Visioconférence</dc:title>
  <dc:subject>CELY VISIO</dc:subject>
  <dc:creator>Edith De Montgolfier</dc:creator>
  <cp:lastModifiedBy>Edith De Montgolfier</cp:lastModifiedBy>
  <cp:revision>22</cp:revision>
  <dcterms:created xsi:type="dcterms:W3CDTF">2022-02-07T13:42:28Z</dcterms:created>
  <dcterms:modified xsi:type="dcterms:W3CDTF">2022-05-16T15:51:44Z</dcterms:modified>
</cp:coreProperties>
</file>